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CEEA"/>
    <a:srgbClr val="062048"/>
    <a:srgbClr val="011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E0CE31-EBFC-4B74-9426-8FEA33293BE9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x-none"/>
        </a:p>
      </dgm:t>
    </dgm:pt>
    <dgm:pt modelId="{A915284B-65B5-4409-B2E3-BF8B5EC09F8B}">
      <dgm:prSet phldrT="[Текст]"/>
      <dgm:spPr/>
      <dgm:t>
        <a:bodyPr/>
        <a:lstStyle/>
        <a:p>
          <a:r>
            <a:rPr lang="ru-RU" dirty="0"/>
            <a:t>Внимание на </a:t>
          </a:r>
          <a:endParaRPr lang="x-none" dirty="0"/>
        </a:p>
      </dgm:t>
    </dgm:pt>
    <dgm:pt modelId="{59E8832B-A538-487C-9DE8-637C31E81F14}" type="parTrans" cxnId="{1511B5E2-2A1C-446F-9A56-5D94068EB0EA}">
      <dgm:prSet/>
      <dgm:spPr/>
      <dgm:t>
        <a:bodyPr/>
        <a:lstStyle/>
        <a:p>
          <a:endParaRPr lang="x-none"/>
        </a:p>
      </dgm:t>
    </dgm:pt>
    <dgm:pt modelId="{C4C46195-0EB9-4CCE-A072-DB4DA2C90ABA}" type="sibTrans" cxnId="{1511B5E2-2A1C-446F-9A56-5D94068EB0EA}">
      <dgm:prSet/>
      <dgm:spPr/>
      <dgm:t>
        <a:bodyPr/>
        <a:lstStyle/>
        <a:p>
          <a:endParaRPr lang="x-none"/>
        </a:p>
      </dgm:t>
    </dgm:pt>
    <dgm:pt modelId="{6C4DD073-29A9-4641-9B42-0189885EC3BB}">
      <dgm:prSet phldrT="[Текст]"/>
      <dgm:spPr/>
      <dgm:t>
        <a:bodyPr/>
        <a:lstStyle/>
        <a:p>
          <a:r>
            <a:rPr lang="ru-RU" dirty="0"/>
            <a:t>Адресная строка</a:t>
          </a:r>
          <a:endParaRPr lang="x-none" dirty="0"/>
        </a:p>
      </dgm:t>
    </dgm:pt>
    <dgm:pt modelId="{86443D2A-FC0D-438C-B873-C2D47B9BE835}" type="parTrans" cxnId="{8B51F161-667D-4D6F-AEC9-1F1C70A62E7C}">
      <dgm:prSet/>
      <dgm:spPr/>
      <dgm:t>
        <a:bodyPr/>
        <a:lstStyle/>
        <a:p>
          <a:endParaRPr lang="x-none"/>
        </a:p>
      </dgm:t>
    </dgm:pt>
    <dgm:pt modelId="{FC1D78F9-B475-4915-9D53-F3C4EB8E5A2E}" type="sibTrans" cxnId="{8B51F161-667D-4D6F-AEC9-1F1C70A62E7C}">
      <dgm:prSet/>
      <dgm:spPr/>
      <dgm:t>
        <a:bodyPr/>
        <a:lstStyle/>
        <a:p>
          <a:endParaRPr lang="x-none"/>
        </a:p>
      </dgm:t>
    </dgm:pt>
    <dgm:pt modelId="{04D5553B-BD1B-4D6B-B7CD-12B7A07720BB}">
      <dgm:prSet phldrT="[Текст]"/>
      <dgm:spPr/>
      <dgm:t>
        <a:bodyPr/>
        <a:lstStyle/>
        <a:p>
          <a:r>
            <a:rPr lang="ru-RU" dirty="0"/>
            <a:t>«Честный заработок»</a:t>
          </a:r>
          <a:endParaRPr lang="x-none" dirty="0"/>
        </a:p>
      </dgm:t>
    </dgm:pt>
    <dgm:pt modelId="{3C0C5A7C-91C0-451F-8CF8-B1A8E518BBEA}" type="parTrans" cxnId="{FE41269B-2A7A-4ABC-9180-B4BA50D53304}">
      <dgm:prSet/>
      <dgm:spPr/>
      <dgm:t>
        <a:bodyPr/>
        <a:lstStyle/>
        <a:p>
          <a:endParaRPr lang="x-none"/>
        </a:p>
      </dgm:t>
    </dgm:pt>
    <dgm:pt modelId="{1225B946-BB5B-40F5-90A1-93A1C982F8F9}" type="sibTrans" cxnId="{FE41269B-2A7A-4ABC-9180-B4BA50D53304}">
      <dgm:prSet/>
      <dgm:spPr/>
      <dgm:t>
        <a:bodyPr/>
        <a:lstStyle/>
        <a:p>
          <a:endParaRPr lang="x-none"/>
        </a:p>
      </dgm:t>
    </dgm:pt>
    <dgm:pt modelId="{AC880338-2508-4C9D-AEED-A23FFE63F848}">
      <dgm:prSet phldrT="[Текст]"/>
      <dgm:spPr/>
      <dgm:t>
        <a:bodyPr/>
        <a:lstStyle/>
        <a:p>
          <a:r>
            <a:rPr lang="ru-RU" dirty="0"/>
            <a:t>«Абсолютная логика»</a:t>
          </a:r>
          <a:endParaRPr lang="x-none" dirty="0"/>
        </a:p>
      </dgm:t>
    </dgm:pt>
    <dgm:pt modelId="{214DF467-2151-4010-BAB2-F0C82714C822}" type="parTrans" cxnId="{F8E48B7C-FB33-4DFE-B980-81982B708CC1}">
      <dgm:prSet/>
      <dgm:spPr/>
      <dgm:t>
        <a:bodyPr/>
        <a:lstStyle/>
        <a:p>
          <a:endParaRPr lang="x-none"/>
        </a:p>
      </dgm:t>
    </dgm:pt>
    <dgm:pt modelId="{637B6080-180B-4F75-8A75-A63B71ABB8C2}" type="sibTrans" cxnId="{F8E48B7C-FB33-4DFE-B980-81982B708CC1}">
      <dgm:prSet/>
      <dgm:spPr/>
      <dgm:t>
        <a:bodyPr/>
        <a:lstStyle/>
        <a:p>
          <a:endParaRPr lang="x-none"/>
        </a:p>
      </dgm:t>
    </dgm:pt>
    <dgm:pt modelId="{8DB9E70D-C3B5-4404-A8CF-5C5CDEAD268D}">
      <dgm:prSet phldrT="[Текст]"/>
      <dgm:spPr/>
      <dgm:t>
        <a:bodyPr/>
        <a:lstStyle/>
        <a:p>
          <a:r>
            <a:rPr lang="ru-RU" dirty="0"/>
            <a:t>Страх</a:t>
          </a:r>
          <a:endParaRPr lang="x-none" dirty="0"/>
        </a:p>
      </dgm:t>
    </dgm:pt>
    <dgm:pt modelId="{AD53F493-24B1-42C4-9833-612049F0DE43}" type="parTrans" cxnId="{00D0A80D-1DDA-4CFC-BF33-69004CCB8023}">
      <dgm:prSet/>
      <dgm:spPr/>
      <dgm:t>
        <a:bodyPr/>
        <a:lstStyle/>
        <a:p>
          <a:endParaRPr lang="x-none"/>
        </a:p>
      </dgm:t>
    </dgm:pt>
    <dgm:pt modelId="{C13C3B62-C2E4-46B8-9EE1-34E7422919E7}" type="sibTrans" cxnId="{00D0A80D-1DDA-4CFC-BF33-69004CCB8023}">
      <dgm:prSet/>
      <dgm:spPr/>
      <dgm:t>
        <a:bodyPr/>
        <a:lstStyle/>
        <a:p>
          <a:endParaRPr lang="x-none"/>
        </a:p>
      </dgm:t>
    </dgm:pt>
    <dgm:pt modelId="{BF1E6842-5ECE-4E7D-961F-3582452D0185}">
      <dgm:prSet phldrT="[Текст]"/>
      <dgm:spPr/>
      <dgm:t>
        <a:bodyPr/>
        <a:lstStyle/>
        <a:p>
          <a:r>
            <a:rPr lang="ru-RU" dirty="0"/>
            <a:t>«Спаситель»</a:t>
          </a:r>
          <a:endParaRPr lang="x-none" dirty="0"/>
        </a:p>
      </dgm:t>
    </dgm:pt>
    <dgm:pt modelId="{051B11FD-533A-45F6-BF73-BA0239D77924}" type="parTrans" cxnId="{6017E334-2943-4B02-A2DC-D171C5829111}">
      <dgm:prSet/>
      <dgm:spPr/>
      <dgm:t>
        <a:bodyPr/>
        <a:lstStyle/>
        <a:p>
          <a:endParaRPr lang="x-none"/>
        </a:p>
      </dgm:t>
    </dgm:pt>
    <dgm:pt modelId="{EA11C437-7A4D-4A1D-827F-11F563D94A5B}" type="sibTrans" cxnId="{6017E334-2943-4B02-A2DC-D171C5829111}">
      <dgm:prSet/>
      <dgm:spPr/>
      <dgm:t>
        <a:bodyPr/>
        <a:lstStyle/>
        <a:p>
          <a:endParaRPr lang="x-none"/>
        </a:p>
      </dgm:t>
    </dgm:pt>
    <dgm:pt modelId="{77039767-BCDF-44C6-978A-66EE9D80B78D}" type="pres">
      <dgm:prSet presAssocID="{A2E0CE31-EBFC-4B74-9426-8FEA33293BE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3FEAA2-4282-4D6F-854F-7E2133A00D71}" type="pres">
      <dgm:prSet presAssocID="{A915284B-65B5-4409-B2E3-BF8B5EC09F8B}" presName="root1" presStyleCnt="0"/>
      <dgm:spPr/>
    </dgm:pt>
    <dgm:pt modelId="{803FDED7-3DBE-46E6-955F-B69756433678}" type="pres">
      <dgm:prSet presAssocID="{A915284B-65B5-4409-B2E3-BF8B5EC09F8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67F0CB-3FEA-46AF-8FDA-D18CEA4CDC86}" type="pres">
      <dgm:prSet presAssocID="{A915284B-65B5-4409-B2E3-BF8B5EC09F8B}" presName="level2hierChild" presStyleCnt="0"/>
      <dgm:spPr/>
    </dgm:pt>
    <dgm:pt modelId="{C0D37FCE-A4AC-4B35-9A42-45056D63582C}" type="pres">
      <dgm:prSet presAssocID="{86443D2A-FC0D-438C-B873-C2D47B9BE835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9A1E30AB-8759-45F9-940A-FDD041DEDB3C}" type="pres">
      <dgm:prSet presAssocID="{86443D2A-FC0D-438C-B873-C2D47B9BE835}" presName="connTx" presStyleLbl="parChTrans1D2" presStyleIdx="0" presStyleCnt="5"/>
      <dgm:spPr/>
      <dgm:t>
        <a:bodyPr/>
        <a:lstStyle/>
        <a:p>
          <a:endParaRPr lang="ru-RU"/>
        </a:p>
      </dgm:t>
    </dgm:pt>
    <dgm:pt modelId="{28230F51-BA05-45F9-AD7A-45A3CFB01588}" type="pres">
      <dgm:prSet presAssocID="{6C4DD073-29A9-4641-9B42-0189885EC3BB}" presName="root2" presStyleCnt="0"/>
      <dgm:spPr/>
    </dgm:pt>
    <dgm:pt modelId="{A4C488A3-5D20-40B7-881A-440AADE8FFD1}" type="pres">
      <dgm:prSet presAssocID="{6C4DD073-29A9-4641-9B42-0189885EC3BB}" presName="LevelTwoTextNode" presStyleLbl="node2" presStyleIdx="0" presStyleCnt="5" custScaleX="1571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BD03AB-CE86-4F99-9D72-3F8DBCDEE3BE}" type="pres">
      <dgm:prSet presAssocID="{6C4DD073-29A9-4641-9B42-0189885EC3BB}" presName="level3hierChild" presStyleCnt="0"/>
      <dgm:spPr/>
    </dgm:pt>
    <dgm:pt modelId="{EB7FA42B-B73F-49B1-893B-8339767325BC}" type="pres">
      <dgm:prSet presAssocID="{3C0C5A7C-91C0-451F-8CF8-B1A8E518BBEA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0AB8FCC4-A81F-4960-AAF1-A9440056F72A}" type="pres">
      <dgm:prSet presAssocID="{3C0C5A7C-91C0-451F-8CF8-B1A8E518BBEA}" presName="connTx" presStyleLbl="parChTrans1D2" presStyleIdx="1" presStyleCnt="5"/>
      <dgm:spPr/>
      <dgm:t>
        <a:bodyPr/>
        <a:lstStyle/>
        <a:p>
          <a:endParaRPr lang="ru-RU"/>
        </a:p>
      </dgm:t>
    </dgm:pt>
    <dgm:pt modelId="{32B40B99-603C-441E-A6AA-506ED1AE8667}" type="pres">
      <dgm:prSet presAssocID="{04D5553B-BD1B-4D6B-B7CD-12B7A07720BB}" presName="root2" presStyleCnt="0"/>
      <dgm:spPr/>
    </dgm:pt>
    <dgm:pt modelId="{ED1D0C21-2BA5-4F7D-9E8F-C822F52C8F3F}" type="pres">
      <dgm:prSet presAssocID="{04D5553B-BD1B-4D6B-B7CD-12B7A07720BB}" presName="LevelTwoTextNode" presStyleLbl="node2" presStyleIdx="1" presStyleCnt="5" custScaleX="1571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AE3840-E6B8-4E58-BABB-7E5D8F444AA7}" type="pres">
      <dgm:prSet presAssocID="{04D5553B-BD1B-4D6B-B7CD-12B7A07720BB}" presName="level3hierChild" presStyleCnt="0"/>
      <dgm:spPr/>
    </dgm:pt>
    <dgm:pt modelId="{7BE2AA36-A5EF-4219-9675-32CE484CC852}" type="pres">
      <dgm:prSet presAssocID="{214DF467-2151-4010-BAB2-F0C82714C822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3A36158C-54AE-4134-A5D4-0200DF42F1DC}" type="pres">
      <dgm:prSet presAssocID="{214DF467-2151-4010-BAB2-F0C82714C822}" presName="connTx" presStyleLbl="parChTrans1D2" presStyleIdx="2" presStyleCnt="5"/>
      <dgm:spPr/>
      <dgm:t>
        <a:bodyPr/>
        <a:lstStyle/>
        <a:p>
          <a:endParaRPr lang="ru-RU"/>
        </a:p>
      </dgm:t>
    </dgm:pt>
    <dgm:pt modelId="{BD1581A8-14CC-4BCA-B045-BE82E146A1B5}" type="pres">
      <dgm:prSet presAssocID="{AC880338-2508-4C9D-AEED-A23FFE63F848}" presName="root2" presStyleCnt="0"/>
      <dgm:spPr/>
    </dgm:pt>
    <dgm:pt modelId="{1B043AAD-CFF0-476E-9EED-FE0F0601CE00}" type="pres">
      <dgm:prSet presAssocID="{AC880338-2508-4C9D-AEED-A23FFE63F848}" presName="LevelTwoTextNode" presStyleLbl="node2" presStyleIdx="2" presStyleCnt="5" custScaleX="1571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163D31-F723-47B5-8EF8-1933B82A42D3}" type="pres">
      <dgm:prSet presAssocID="{AC880338-2508-4C9D-AEED-A23FFE63F848}" presName="level3hierChild" presStyleCnt="0"/>
      <dgm:spPr/>
    </dgm:pt>
    <dgm:pt modelId="{4DA2694E-DFF6-412B-859C-DA5AAABB75B7}" type="pres">
      <dgm:prSet presAssocID="{AD53F493-24B1-42C4-9833-612049F0DE43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8280A429-1DAB-42AB-BF79-52FFFD600C23}" type="pres">
      <dgm:prSet presAssocID="{AD53F493-24B1-42C4-9833-612049F0DE43}" presName="connTx" presStyleLbl="parChTrans1D2" presStyleIdx="3" presStyleCnt="5"/>
      <dgm:spPr/>
      <dgm:t>
        <a:bodyPr/>
        <a:lstStyle/>
        <a:p>
          <a:endParaRPr lang="ru-RU"/>
        </a:p>
      </dgm:t>
    </dgm:pt>
    <dgm:pt modelId="{1CD4C40B-1005-4933-A6D9-7C608C028D8B}" type="pres">
      <dgm:prSet presAssocID="{8DB9E70D-C3B5-4404-A8CF-5C5CDEAD268D}" presName="root2" presStyleCnt="0"/>
      <dgm:spPr/>
    </dgm:pt>
    <dgm:pt modelId="{48CEF0DE-3752-417A-AA5A-E9438DBBBE46}" type="pres">
      <dgm:prSet presAssocID="{8DB9E70D-C3B5-4404-A8CF-5C5CDEAD268D}" presName="LevelTwoTextNode" presStyleLbl="node2" presStyleIdx="3" presStyleCnt="5" custScaleX="1560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138D49-4C8C-4BFC-BB75-699BF8B6B577}" type="pres">
      <dgm:prSet presAssocID="{8DB9E70D-C3B5-4404-A8CF-5C5CDEAD268D}" presName="level3hierChild" presStyleCnt="0"/>
      <dgm:spPr/>
    </dgm:pt>
    <dgm:pt modelId="{E614BEA0-8022-419A-B2EC-BC026958972E}" type="pres">
      <dgm:prSet presAssocID="{051B11FD-533A-45F6-BF73-BA0239D77924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9AB10E84-524B-4E7A-88E3-10E799425FE0}" type="pres">
      <dgm:prSet presAssocID="{051B11FD-533A-45F6-BF73-BA0239D77924}" presName="connTx" presStyleLbl="parChTrans1D2" presStyleIdx="4" presStyleCnt="5"/>
      <dgm:spPr/>
      <dgm:t>
        <a:bodyPr/>
        <a:lstStyle/>
        <a:p>
          <a:endParaRPr lang="ru-RU"/>
        </a:p>
      </dgm:t>
    </dgm:pt>
    <dgm:pt modelId="{2F9857D1-E500-48AB-8D29-63C67DEF478F}" type="pres">
      <dgm:prSet presAssocID="{BF1E6842-5ECE-4E7D-961F-3582452D0185}" presName="root2" presStyleCnt="0"/>
      <dgm:spPr/>
    </dgm:pt>
    <dgm:pt modelId="{BFE65007-CD59-46C4-A979-1B45A2134C5B}" type="pres">
      <dgm:prSet presAssocID="{BF1E6842-5ECE-4E7D-961F-3582452D0185}" presName="LevelTwoTextNode" presStyleLbl="node2" presStyleIdx="4" presStyleCnt="5" custScaleX="1560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1C12C0-663A-45C0-A5AA-0F9E7CB6AF72}" type="pres">
      <dgm:prSet presAssocID="{BF1E6842-5ECE-4E7D-961F-3582452D0185}" presName="level3hierChild" presStyleCnt="0"/>
      <dgm:spPr/>
    </dgm:pt>
  </dgm:ptLst>
  <dgm:cxnLst>
    <dgm:cxn modelId="{41C6BEB7-62C8-4C80-A4AE-5EC6B2966153}" type="presOf" srcId="{A2E0CE31-EBFC-4B74-9426-8FEA33293BE9}" destId="{77039767-BCDF-44C6-978A-66EE9D80B78D}" srcOrd="0" destOrd="0" presId="urn:microsoft.com/office/officeart/2008/layout/HorizontalMultiLevelHierarchy"/>
    <dgm:cxn modelId="{AE628823-4DD6-45E1-8B13-C48E030CB778}" type="presOf" srcId="{AD53F493-24B1-42C4-9833-612049F0DE43}" destId="{8280A429-1DAB-42AB-BF79-52FFFD600C23}" srcOrd="1" destOrd="0" presId="urn:microsoft.com/office/officeart/2008/layout/HorizontalMultiLevelHierarchy"/>
    <dgm:cxn modelId="{92D88A0C-6CAA-4968-84A6-81891483B624}" type="presOf" srcId="{86443D2A-FC0D-438C-B873-C2D47B9BE835}" destId="{9A1E30AB-8759-45F9-940A-FDD041DEDB3C}" srcOrd="1" destOrd="0" presId="urn:microsoft.com/office/officeart/2008/layout/HorizontalMultiLevelHierarchy"/>
    <dgm:cxn modelId="{F6F38DB4-136C-4277-BBF9-BD0B499E4DE4}" type="presOf" srcId="{3C0C5A7C-91C0-451F-8CF8-B1A8E518BBEA}" destId="{EB7FA42B-B73F-49B1-893B-8339767325BC}" srcOrd="0" destOrd="0" presId="urn:microsoft.com/office/officeart/2008/layout/HorizontalMultiLevelHierarchy"/>
    <dgm:cxn modelId="{F8E48B7C-FB33-4DFE-B980-81982B708CC1}" srcId="{A915284B-65B5-4409-B2E3-BF8B5EC09F8B}" destId="{AC880338-2508-4C9D-AEED-A23FFE63F848}" srcOrd="2" destOrd="0" parTransId="{214DF467-2151-4010-BAB2-F0C82714C822}" sibTransId="{637B6080-180B-4F75-8A75-A63B71ABB8C2}"/>
    <dgm:cxn modelId="{03AFFD10-5926-434D-B6F9-73DA7039AA2D}" type="presOf" srcId="{214DF467-2151-4010-BAB2-F0C82714C822}" destId="{3A36158C-54AE-4134-A5D4-0200DF42F1DC}" srcOrd="1" destOrd="0" presId="urn:microsoft.com/office/officeart/2008/layout/HorizontalMultiLevelHierarchy"/>
    <dgm:cxn modelId="{8B51F161-667D-4D6F-AEC9-1F1C70A62E7C}" srcId="{A915284B-65B5-4409-B2E3-BF8B5EC09F8B}" destId="{6C4DD073-29A9-4641-9B42-0189885EC3BB}" srcOrd="0" destOrd="0" parTransId="{86443D2A-FC0D-438C-B873-C2D47B9BE835}" sibTransId="{FC1D78F9-B475-4915-9D53-F3C4EB8E5A2E}"/>
    <dgm:cxn modelId="{4A5540FB-458B-4EB0-B647-B39647FACAB1}" type="presOf" srcId="{86443D2A-FC0D-438C-B873-C2D47B9BE835}" destId="{C0D37FCE-A4AC-4B35-9A42-45056D63582C}" srcOrd="0" destOrd="0" presId="urn:microsoft.com/office/officeart/2008/layout/HorizontalMultiLevelHierarchy"/>
    <dgm:cxn modelId="{5E20E5FC-30BF-45CE-BC1C-EA86770B3A5A}" type="presOf" srcId="{051B11FD-533A-45F6-BF73-BA0239D77924}" destId="{9AB10E84-524B-4E7A-88E3-10E799425FE0}" srcOrd="1" destOrd="0" presId="urn:microsoft.com/office/officeart/2008/layout/HorizontalMultiLevelHierarchy"/>
    <dgm:cxn modelId="{53851867-3C86-4437-8A8A-DB14B548EE9E}" type="presOf" srcId="{051B11FD-533A-45F6-BF73-BA0239D77924}" destId="{E614BEA0-8022-419A-B2EC-BC026958972E}" srcOrd="0" destOrd="0" presId="urn:microsoft.com/office/officeart/2008/layout/HorizontalMultiLevelHierarchy"/>
    <dgm:cxn modelId="{FE41269B-2A7A-4ABC-9180-B4BA50D53304}" srcId="{A915284B-65B5-4409-B2E3-BF8B5EC09F8B}" destId="{04D5553B-BD1B-4D6B-B7CD-12B7A07720BB}" srcOrd="1" destOrd="0" parTransId="{3C0C5A7C-91C0-451F-8CF8-B1A8E518BBEA}" sibTransId="{1225B946-BB5B-40F5-90A1-93A1C982F8F9}"/>
    <dgm:cxn modelId="{74F75300-DD25-40B3-B990-574D09F4DB6B}" type="presOf" srcId="{AD53F493-24B1-42C4-9833-612049F0DE43}" destId="{4DA2694E-DFF6-412B-859C-DA5AAABB75B7}" srcOrd="0" destOrd="0" presId="urn:microsoft.com/office/officeart/2008/layout/HorizontalMultiLevelHierarchy"/>
    <dgm:cxn modelId="{F075D215-5B39-49BE-8CA3-D469A24CB00C}" type="presOf" srcId="{AC880338-2508-4C9D-AEED-A23FFE63F848}" destId="{1B043AAD-CFF0-476E-9EED-FE0F0601CE00}" srcOrd="0" destOrd="0" presId="urn:microsoft.com/office/officeart/2008/layout/HorizontalMultiLevelHierarchy"/>
    <dgm:cxn modelId="{84970015-79A4-4813-91B4-7565DE8C5AD7}" type="presOf" srcId="{04D5553B-BD1B-4D6B-B7CD-12B7A07720BB}" destId="{ED1D0C21-2BA5-4F7D-9E8F-C822F52C8F3F}" srcOrd="0" destOrd="0" presId="urn:microsoft.com/office/officeart/2008/layout/HorizontalMultiLevelHierarchy"/>
    <dgm:cxn modelId="{368B025E-F8A3-4EDA-85C6-0FA59EE4011D}" type="presOf" srcId="{6C4DD073-29A9-4641-9B42-0189885EC3BB}" destId="{A4C488A3-5D20-40B7-881A-440AADE8FFD1}" srcOrd="0" destOrd="0" presId="urn:microsoft.com/office/officeart/2008/layout/HorizontalMultiLevelHierarchy"/>
    <dgm:cxn modelId="{6017E334-2943-4B02-A2DC-D171C5829111}" srcId="{A915284B-65B5-4409-B2E3-BF8B5EC09F8B}" destId="{BF1E6842-5ECE-4E7D-961F-3582452D0185}" srcOrd="4" destOrd="0" parTransId="{051B11FD-533A-45F6-BF73-BA0239D77924}" sibTransId="{EA11C437-7A4D-4A1D-827F-11F563D94A5B}"/>
    <dgm:cxn modelId="{180A72B5-A4AD-4F94-A785-F4FB51ACF829}" type="presOf" srcId="{BF1E6842-5ECE-4E7D-961F-3582452D0185}" destId="{BFE65007-CD59-46C4-A979-1B45A2134C5B}" srcOrd="0" destOrd="0" presId="urn:microsoft.com/office/officeart/2008/layout/HorizontalMultiLevelHierarchy"/>
    <dgm:cxn modelId="{1511B5E2-2A1C-446F-9A56-5D94068EB0EA}" srcId="{A2E0CE31-EBFC-4B74-9426-8FEA33293BE9}" destId="{A915284B-65B5-4409-B2E3-BF8B5EC09F8B}" srcOrd="0" destOrd="0" parTransId="{59E8832B-A538-487C-9DE8-637C31E81F14}" sibTransId="{C4C46195-0EB9-4CCE-A072-DB4DA2C90ABA}"/>
    <dgm:cxn modelId="{00D0A80D-1DDA-4CFC-BF33-69004CCB8023}" srcId="{A915284B-65B5-4409-B2E3-BF8B5EC09F8B}" destId="{8DB9E70D-C3B5-4404-A8CF-5C5CDEAD268D}" srcOrd="3" destOrd="0" parTransId="{AD53F493-24B1-42C4-9833-612049F0DE43}" sibTransId="{C13C3B62-C2E4-46B8-9EE1-34E7422919E7}"/>
    <dgm:cxn modelId="{BD2C3524-ECA5-4E90-A543-BC032DBF005A}" type="presOf" srcId="{8DB9E70D-C3B5-4404-A8CF-5C5CDEAD268D}" destId="{48CEF0DE-3752-417A-AA5A-E9438DBBBE46}" srcOrd="0" destOrd="0" presId="urn:microsoft.com/office/officeart/2008/layout/HorizontalMultiLevelHierarchy"/>
    <dgm:cxn modelId="{AE508580-FFEE-4E09-BE75-0A57AE2DD8E2}" type="presOf" srcId="{214DF467-2151-4010-BAB2-F0C82714C822}" destId="{7BE2AA36-A5EF-4219-9675-32CE484CC852}" srcOrd="0" destOrd="0" presId="urn:microsoft.com/office/officeart/2008/layout/HorizontalMultiLevelHierarchy"/>
    <dgm:cxn modelId="{4518A6D6-41B2-47EA-80F4-919AD6F2F906}" type="presOf" srcId="{A915284B-65B5-4409-B2E3-BF8B5EC09F8B}" destId="{803FDED7-3DBE-46E6-955F-B69756433678}" srcOrd="0" destOrd="0" presId="urn:microsoft.com/office/officeart/2008/layout/HorizontalMultiLevelHierarchy"/>
    <dgm:cxn modelId="{16242EFF-89F9-40E1-AD65-39E330E64729}" type="presOf" srcId="{3C0C5A7C-91C0-451F-8CF8-B1A8E518BBEA}" destId="{0AB8FCC4-A81F-4960-AAF1-A9440056F72A}" srcOrd="1" destOrd="0" presId="urn:microsoft.com/office/officeart/2008/layout/HorizontalMultiLevelHierarchy"/>
    <dgm:cxn modelId="{461A548C-C803-4EDF-A4E5-03685C0A8CCA}" type="presParOf" srcId="{77039767-BCDF-44C6-978A-66EE9D80B78D}" destId="{5E3FEAA2-4282-4D6F-854F-7E2133A00D71}" srcOrd="0" destOrd="0" presId="urn:microsoft.com/office/officeart/2008/layout/HorizontalMultiLevelHierarchy"/>
    <dgm:cxn modelId="{4F0F8EC6-30EF-49D9-99A7-5235D0771AA9}" type="presParOf" srcId="{5E3FEAA2-4282-4D6F-854F-7E2133A00D71}" destId="{803FDED7-3DBE-46E6-955F-B69756433678}" srcOrd="0" destOrd="0" presId="urn:microsoft.com/office/officeart/2008/layout/HorizontalMultiLevelHierarchy"/>
    <dgm:cxn modelId="{54E2C6A9-F30E-45EB-8342-C4891797F8A6}" type="presParOf" srcId="{5E3FEAA2-4282-4D6F-854F-7E2133A00D71}" destId="{B767F0CB-3FEA-46AF-8FDA-D18CEA4CDC86}" srcOrd="1" destOrd="0" presId="urn:microsoft.com/office/officeart/2008/layout/HorizontalMultiLevelHierarchy"/>
    <dgm:cxn modelId="{3CD5C026-D569-4D4F-A2A8-337F2875F087}" type="presParOf" srcId="{B767F0CB-3FEA-46AF-8FDA-D18CEA4CDC86}" destId="{C0D37FCE-A4AC-4B35-9A42-45056D63582C}" srcOrd="0" destOrd="0" presId="urn:microsoft.com/office/officeart/2008/layout/HorizontalMultiLevelHierarchy"/>
    <dgm:cxn modelId="{E36408D2-AF0F-4864-843D-6B789DDA6403}" type="presParOf" srcId="{C0D37FCE-A4AC-4B35-9A42-45056D63582C}" destId="{9A1E30AB-8759-45F9-940A-FDD041DEDB3C}" srcOrd="0" destOrd="0" presId="urn:microsoft.com/office/officeart/2008/layout/HorizontalMultiLevelHierarchy"/>
    <dgm:cxn modelId="{91735093-7693-4876-9900-A888253E6B24}" type="presParOf" srcId="{B767F0CB-3FEA-46AF-8FDA-D18CEA4CDC86}" destId="{28230F51-BA05-45F9-AD7A-45A3CFB01588}" srcOrd="1" destOrd="0" presId="urn:microsoft.com/office/officeart/2008/layout/HorizontalMultiLevelHierarchy"/>
    <dgm:cxn modelId="{054C1A7C-EDA1-402E-920A-400647424010}" type="presParOf" srcId="{28230F51-BA05-45F9-AD7A-45A3CFB01588}" destId="{A4C488A3-5D20-40B7-881A-440AADE8FFD1}" srcOrd="0" destOrd="0" presId="urn:microsoft.com/office/officeart/2008/layout/HorizontalMultiLevelHierarchy"/>
    <dgm:cxn modelId="{0ADE3001-4D19-4843-8314-84888F6AA61F}" type="presParOf" srcId="{28230F51-BA05-45F9-AD7A-45A3CFB01588}" destId="{2DBD03AB-CE86-4F99-9D72-3F8DBCDEE3BE}" srcOrd="1" destOrd="0" presId="urn:microsoft.com/office/officeart/2008/layout/HorizontalMultiLevelHierarchy"/>
    <dgm:cxn modelId="{7067F611-6B77-4C57-854F-7E0FC52E6F50}" type="presParOf" srcId="{B767F0CB-3FEA-46AF-8FDA-D18CEA4CDC86}" destId="{EB7FA42B-B73F-49B1-893B-8339767325BC}" srcOrd="2" destOrd="0" presId="urn:microsoft.com/office/officeart/2008/layout/HorizontalMultiLevelHierarchy"/>
    <dgm:cxn modelId="{68A6E8D9-508B-4D51-AB78-EBC5CB02BA52}" type="presParOf" srcId="{EB7FA42B-B73F-49B1-893B-8339767325BC}" destId="{0AB8FCC4-A81F-4960-AAF1-A9440056F72A}" srcOrd="0" destOrd="0" presId="urn:microsoft.com/office/officeart/2008/layout/HorizontalMultiLevelHierarchy"/>
    <dgm:cxn modelId="{230CDCC3-D3B4-4F24-993C-813A954CC6F6}" type="presParOf" srcId="{B767F0CB-3FEA-46AF-8FDA-D18CEA4CDC86}" destId="{32B40B99-603C-441E-A6AA-506ED1AE8667}" srcOrd="3" destOrd="0" presId="urn:microsoft.com/office/officeart/2008/layout/HorizontalMultiLevelHierarchy"/>
    <dgm:cxn modelId="{64907E22-BACB-4D81-8B7E-9880500B820B}" type="presParOf" srcId="{32B40B99-603C-441E-A6AA-506ED1AE8667}" destId="{ED1D0C21-2BA5-4F7D-9E8F-C822F52C8F3F}" srcOrd="0" destOrd="0" presId="urn:microsoft.com/office/officeart/2008/layout/HorizontalMultiLevelHierarchy"/>
    <dgm:cxn modelId="{3EB3D1EF-E992-4338-9833-B0A78253F058}" type="presParOf" srcId="{32B40B99-603C-441E-A6AA-506ED1AE8667}" destId="{98AE3840-E6B8-4E58-BABB-7E5D8F444AA7}" srcOrd="1" destOrd="0" presId="urn:microsoft.com/office/officeart/2008/layout/HorizontalMultiLevelHierarchy"/>
    <dgm:cxn modelId="{D6D10095-3BD7-4BEF-B2D4-C40DC8254B55}" type="presParOf" srcId="{B767F0CB-3FEA-46AF-8FDA-D18CEA4CDC86}" destId="{7BE2AA36-A5EF-4219-9675-32CE484CC852}" srcOrd="4" destOrd="0" presId="urn:microsoft.com/office/officeart/2008/layout/HorizontalMultiLevelHierarchy"/>
    <dgm:cxn modelId="{C68821E1-DAE5-4A70-9FA7-E1B649D58B09}" type="presParOf" srcId="{7BE2AA36-A5EF-4219-9675-32CE484CC852}" destId="{3A36158C-54AE-4134-A5D4-0200DF42F1DC}" srcOrd="0" destOrd="0" presId="urn:microsoft.com/office/officeart/2008/layout/HorizontalMultiLevelHierarchy"/>
    <dgm:cxn modelId="{A05CD6AD-C04B-434E-A294-6C2F8BBA076A}" type="presParOf" srcId="{B767F0CB-3FEA-46AF-8FDA-D18CEA4CDC86}" destId="{BD1581A8-14CC-4BCA-B045-BE82E146A1B5}" srcOrd="5" destOrd="0" presId="urn:microsoft.com/office/officeart/2008/layout/HorizontalMultiLevelHierarchy"/>
    <dgm:cxn modelId="{1C9657A1-D024-4C9B-AED6-7F527EAD2846}" type="presParOf" srcId="{BD1581A8-14CC-4BCA-B045-BE82E146A1B5}" destId="{1B043AAD-CFF0-476E-9EED-FE0F0601CE00}" srcOrd="0" destOrd="0" presId="urn:microsoft.com/office/officeart/2008/layout/HorizontalMultiLevelHierarchy"/>
    <dgm:cxn modelId="{C1C1D9E4-30E8-4029-8C1C-5B17A4B38E48}" type="presParOf" srcId="{BD1581A8-14CC-4BCA-B045-BE82E146A1B5}" destId="{96163D31-F723-47B5-8EF8-1933B82A42D3}" srcOrd="1" destOrd="0" presId="urn:microsoft.com/office/officeart/2008/layout/HorizontalMultiLevelHierarchy"/>
    <dgm:cxn modelId="{81AEE93C-496B-4D8E-A73C-566C145B4851}" type="presParOf" srcId="{B767F0CB-3FEA-46AF-8FDA-D18CEA4CDC86}" destId="{4DA2694E-DFF6-412B-859C-DA5AAABB75B7}" srcOrd="6" destOrd="0" presId="urn:microsoft.com/office/officeart/2008/layout/HorizontalMultiLevelHierarchy"/>
    <dgm:cxn modelId="{1A6FA841-5A10-453B-94F5-E3D7CFAEAEA6}" type="presParOf" srcId="{4DA2694E-DFF6-412B-859C-DA5AAABB75B7}" destId="{8280A429-1DAB-42AB-BF79-52FFFD600C23}" srcOrd="0" destOrd="0" presId="urn:microsoft.com/office/officeart/2008/layout/HorizontalMultiLevelHierarchy"/>
    <dgm:cxn modelId="{A4275C5F-383D-4C57-BAC6-8FEB6C165DFB}" type="presParOf" srcId="{B767F0CB-3FEA-46AF-8FDA-D18CEA4CDC86}" destId="{1CD4C40B-1005-4933-A6D9-7C608C028D8B}" srcOrd="7" destOrd="0" presId="urn:microsoft.com/office/officeart/2008/layout/HorizontalMultiLevelHierarchy"/>
    <dgm:cxn modelId="{19344D7D-F5B4-42A3-9240-BA6F96D868A6}" type="presParOf" srcId="{1CD4C40B-1005-4933-A6D9-7C608C028D8B}" destId="{48CEF0DE-3752-417A-AA5A-E9438DBBBE46}" srcOrd="0" destOrd="0" presId="urn:microsoft.com/office/officeart/2008/layout/HorizontalMultiLevelHierarchy"/>
    <dgm:cxn modelId="{CA27A403-5FB2-4DE2-86AF-F36A3B969568}" type="presParOf" srcId="{1CD4C40B-1005-4933-A6D9-7C608C028D8B}" destId="{57138D49-4C8C-4BFC-BB75-699BF8B6B577}" srcOrd="1" destOrd="0" presId="urn:microsoft.com/office/officeart/2008/layout/HorizontalMultiLevelHierarchy"/>
    <dgm:cxn modelId="{85A89C68-406A-4AF7-A5FE-94768D1C1F48}" type="presParOf" srcId="{B767F0CB-3FEA-46AF-8FDA-D18CEA4CDC86}" destId="{E614BEA0-8022-419A-B2EC-BC026958972E}" srcOrd="8" destOrd="0" presId="urn:microsoft.com/office/officeart/2008/layout/HorizontalMultiLevelHierarchy"/>
    <dgm:cxn modelId="{4BF8195D-D983-4505-9609-83C2A85692AB}" type="presParOf" srcId="{E614BEA0-8022-419A-B2EC-BC026958972E}" destId="{9AB10E84-524B-4E7A-88E3-10E799425FE0}" srcOrd="0" destOrd="0" presId="urn:microsoft.com/office/officeart/2008/layout/HorizontalMultiLevelHierarchy"/>
    <dgm:cxn modelId="{5EC16CB8-8439-42C0-B481-3AC65AFF4F26}" type="presParOf" srcId="{B767F0CB-3FEA-46AF-8FDA-D18CEA4CDC86}" destId="{2F9857D1-E500-48AB-8D29-63C67DEF478F}" srcOrd="9" destOrd="0" presId="urn:microsoft.com/office/officeart/2008/layout/HorizontalMultiLevelHierarchy"/>
    <dgm:cxn modelId="{D47C6A3A-C912-4C29-9EC0-D2A328EC528C}" type="presParOf" srcId="{2F9857D1-E500-48AB-8D29-63C67DEF478F}" destId="{BFE65007-CD59-46C4-A979-1B45A2134C5B}" srcOrd="0" destOrd="0" presId="urn:microsoft.com/office/officeart/2008/layout/HorizontalMultiLevelHierarchy"/>
    <dgm:cxn modelId="{F1A29D75-FBB9-4EB1-85A7-7CABE9CA8AF7}" type="presParOf" srcId="{2F9857D1-E500-48AB-8D29-63C67DEF478F}" destId="{D91C12C0-663A-45C0-A5AA-0F9E7CB6AF7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E0CE31-EBFC-4B74-9426-8FEA33293BE9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x-none"/>
        </a:p>
      </dgm:t>
    </dgm:pt>
    <dgm:pt modelId="{A915284B-65B5-4409-B2E3-BF8B5EC09F8B}">
      <dgm:prSet phldrT="[Текст]"/>
      <dgm:spPr/>
      <dgm:t>
        <a:bodyPr/>
        <a:lstStyle/>
        <a:p>
          <a:r>
            <a:rPr lang="ru-RU" dirty="0"/>
            <a:t>Внимание на </a:t>
          </a:r>
          <a:endParaRPr lang="x-none" dirty="0"/>
        </a:p>
      </dgm:t>
    </dgm:pt>
    <dgm:pt modelId="{59E8832B-A538-487C-9DE8-637C31E81F14}" type="parTrans" cxnId="{1511B5E2-2A1C-446F-9A56-5D94068EB0EA}">
      <dgm:prSet/>
      <dgm:spPr/>
      <dgm:t>
        <a:bodyPr/>
        <a:lstStyle/>
        <a:p>
          <a:endParaRPr lang="x-none"/>
        </a:p>
      </dgm:t>
    </dgm:pt>
    <dgm:pt modelId="{C4C46195-0EB9-4CCE-A072-DB4DA2C90ABA}" type="sibTrans" cxnId="{1511B5E2-2A1C-446F-9A56-5D94068EB0EA}">
      <dgm:prSet/>
      <dgm:spPr/>
      <dgm:t>
        <a:bodyPr/>
        <a:lstStyle/>
        <a:p>
          <a:endParaRPr lang="x-none"/>
        </a:p>
      </dgm:t>
    </dgm:pt>
    <dgm:pt modelId="{6C4DD073-29A9-4641-9B42-0189885EC3BB}">
      <dgm:prSet phldrT="[Текст]"/>
      <dgm:spPr/>
      <dgm:t>
        <a:bodyPr/>
        <a:lstStyle/>
        <a:p>
          <a:r>
            <a:rPr lang="ru-RU" dirty="0"/>
            <a:t>Количество сносок в тексте</a:t>
          </a:r>
          <a:endParaRPr lang="x-none" dirty="0"/>
        </a:p>
      </dgm:t>
    </dgm:pt>
    <dgm:pt modelId="{86443D2A-FC0D-438C-B873-C2D47B9BE835}" type="parTrans" cxnId="{8B51F161-667D-4D6F-AEC9-1F1C70A62E7C}">
      <dgm:prSet/>
      <dgm:spPr/>
      <dgm:t>
        <a:bodyPr/>
        <a:lstStyle/>
        <a:p>
          <a:endParaRPr lang="x-none"/>
        </a:p>
      </dgm:t>
    </dgm:pt>
    <dgm:pt modelId="{FC1D78F9-B475-4915-9D53-F3C4EB8E5A2E}" type="sibTrans" cxnId="{8B51F161-667D-4D6F-AEC9-1F1C70A62E7C}">
      <dgm:prSet/>
      <dgm:spPr/>
      <dgm:t>
        <a:bodyPr/>
        <a:lstStyle/>
        <a:p>
          <a:endParaRPr lang="x-none"/>
        </a:p>
      </dgm:t>
    </dgm:pt>
    <dgm:pt modelId="{8DB9E70D-C3B5-4404-A8CF-5C5CDEAD268D}">
      <dgm:prSet phldrT="[Текст]"/>
      <dgm:spPr/>
      <dgm:t>
        <a:bodyPr/>
        <a:lstStyle/>
        <a:p>
          <a:r>
            <a:rPr lang="ru-RU" dirty="0"/>
            <a:t>Активация разделов по кодам</a:t>
          </a:r>
          <a:endParaRPr lang="x-none" dirty="0"/>
        </a:p>
      </dgm:t>
    </dgm:pt>
    <dgm:pt modelId="{AD53F493-24B1-42C4-9833-612049F0DE43}" type="parTrans" cxnId="{00D0A80D-1DDA-4CFC-BF33-69004CCB8023}">
      <dgm:prSet/>
      <dgm:spPr/>
      <dgm:t>
        <a:bodyPr/>
        <a:lstStyle/>
        <a:p>
          <a:endParaRPr lang="x-none"/>
        </a:p>
      </dgm:t>
    </dgm:pt>
    <dgm:pt modelId="{C13C3B62-C2E4-46B8-9EE1-34E7422919E7}" type="sibTrans" cxnId="{00D0A80D-1DDA-4CFC-BF33-69004CCB8023}">
      <dgm:prSet/>
      <dgm:spPr/>
      <dgm:t>
        <a:bodyPr/>
        <a:lstStyle/>
        <a:p>
          <a:endParaRPr lang="x-none"/>
        </a:p>
      </dgm:t>
    </dgm:pt>
    <dgm:pt modelId="{77039767-BCDF-44C6-978A-66EE9D80B78D}" type="pres">
      <dgm:prSet presAssocID="{A2E0CE31-EBFC-4B74-9426-8FEA33293BE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3FEAA2-4282-4D6F-854F-7E2133A00D71}" type="pres">
      <dgm:prSet presAssocID="{A915284B-65B5-4409-B2E3-BF8B5EC09F8B}" presName="root1" presStyleCnt="0"/>
      <dgm:spPr/>
    </dgm:pt>
    <dgm:pt modelId="{803FDED7-3DBE-46E6-955F-B69756433678}" type="pres">
      <dgm:prSet presAssocID="{A915284B-65B5-4409-B2E3-BF8B5EC09F8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67F0CB-3FEA-46AF-8FDA-D18CEA4CDC86}" type="pres">
      <dgm:prSet presAssocID="{A915284B-65B5-4409-B2E3-BF8B5EC09F8B}" presName="level2hierChild" presStyleCnt="0"/>
      <dgm:spPr/>
    </dgm:pt>
    <dgm:pt modelId="{C0D37FCE-A4AC-4B35-9A42-45056D63582C}" type="pres">
      <dgm:prSet presAssocID="{86443D2A-FC0D-438C-B873-C2D47B9BE835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9A1E30AB-8759-45F9-940A-FDD041DEDB3C}" type="pres">
      <dgm:prSet presAssocID="{86443D2A-FC0D-438C-B873-C2D47B9BE835}" presName="connTx" presStyleLbl="parChTrans1D2" presStyleIdx="0" presStyleCnt="2"/>
      <dgm:spPr/>
      <dgm:t>
        <a:bodyPr/>
        <a:lstStyle/>
        <a:p>
          <a:endParaRPr lang="ru-RU"/>
        </a:p>
      </dgm:t>
    </dgm:pt>
    <dgm:pt modelId="{28230F51-BA05-45F9-AD7A-45A3CFB01588}" type="pres">
      <dgm:prSet presAssocID="{6C4DD073-29A9-4641-9B42-0189885EC3BB}" presName="root2" presStyleCnt="0"/>
      <dgm:spPr/>
    </dgm:pt>
    <dgm:pt modelId="{A4C488A3-5D20-40B7-881A-440AADE8FFD1}" type="pres">
      <dgm:prSet presAssocID="{6C4DD073-29A9-4641-9B42-0189885EC3BB}" presName="LevelTwoTextNode" presStyleLbl="node2" presStyleIdx="0" presStyleCnt="2" custScaleX="1571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BD03AB-CE86-4F99-9D72-3F8DBCDEE3BE}" type="pres">
      <dgm:prSet presAssocID="{6C4DD073-29A9-4641-9B42-0189885EC3BB}" presName="level3hierChild" presStyleCnt="0"/>
      <dgm:spPr/>
    </dgm:pt>
    <dgm:pt modelId="{4DA2694E-DFF6-412B-859C-DA5AAABB75B7}" type="pres">
      <dgm:prSet presAssocID="{AD53F493-24B1-42C4-9833-612049F0DE43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8280A429-1DAB-42AB-BF79-52FFFD600C23}" type="pres">
      <dgm:prSet presAssocID="{AD53F493-24B1-42C4-9833-612049F0DE43}" presName="connTx" presStyleLbl="parChTrans1D2" presStyleIdx="1" presStyleCnt="2"/>
      <dgm:spPr/>
      <dgm:t>
        <a:bodyPr/>
        <a:lstStyle/>
        <a:p>
          <a:endParaRPr lang="ru-RU"/>
        </a:p>
      </dgm:t>
    </dgm:pt>
    <dgm:pt modelId="{1CD4C40B-1005-4933-A6D9-7C608C028D8B}" type="pres">
      <dgm:prSet presAssocID="{8DB9E70D-C3B5-4404-A8CF-5C5CDEAD268D}" presName="root2" presStyleCnt="0"/>
      <dgm:spPr/>
    </dgm:pt>
    <dgm:pt modelId="{48CEF0DE-3752-417A-AA5A-E9438DBBBE46}" type="pres">
      <dgm:prSet presAssocID="{8DB9E70D-C3B5-4404-A8CF-5C5CDEAD268D}" presName="LevelTwoTextNode" presStyleLbl="node2" presStyleIdx="1" presStyleCnt="2" custScaleX="1560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138D49-4C8C-4BFC-BB75-699BF8B6B577}" type="pres">
      <dgm:prSet presAssocID="{8DB9E70D-C3B5-4404-A8CF-5C5CDEAD268D}" presName="level3hierChild" presStyleCnt="0"/>
      <dgm:spPr/>
    </dgm:pt>
  </dgm:ptLst>
  <dgm:cxnLst>
    <dgm:cxn modelId="{4A5540FB-458B-4EB0-B647-B39647FACAB1}" type="presOf" srcId="{86443D2A-FC0D-438C-B873-C2D47B9BE835}" destId="{C0D37FCE-A4AC-4B35-9A42-45056D63582C}" srcOrd="0" destOrd="0" presId="urn:microsoft.com/office/officeart/2008/layout/HorizontalMultiLevelHierarchy"/>
    <dgm:cxn modelId="{AE628823-4DD6-45E1-8B13-C48E030CB778}" type="presOf" srcId="{AD53F493-24B1-42C4-9833-612049F0DE43}" destId="{8280A429-1DAB-42AB-BF79-52FFFD600C23}" srcOrd="1" destOrd="0" presId="urn:microsoft.com/office/officeart/2008/layout/HorizontalMultiLevelHierarchy"/>
    <dgm:cxn modelId="{BD2C3524-ECA5-4E90-A543-BC032DBF005A}" type="presOf" srcId="{8DB9E70D-C3B5-4404-A8CF-5C5CDEAD268D}" destId="{48CEF0DE-3752-417A-AA5A-E9438DBBBE46}" srcOrd="0" destOrd="0" presId="urn:microsoft.com/office/officeart/2008/layout/HorizontalMultiLevelHierarchy"/>
    <dgm:cxn modelId="{1511B5E2-2A1C-446F-9A56-5D94068EB0EA}" srcId="{A2E0CE31-EBFC-4B74-9426-8FEA33293BE9}" destId="{A915284B-65B5-4409-B2E3-BF8B5EC09F8B}" srcOrd="0" destOrd="0" parTransId="{59E8832B-A538-487C-9DE8-637C31E81F14}" sibTransId="{C4C46195-0EB9-4CCE-A072-DB4DA2C90ABA}"/>
    <dgm:cxn modelId="{74F75300-DD25-40B3-B990-574D09F4DB6B}" type="presOf" srcId="{AD53F493-24B1-42C4-9833-612049F0DE43}" destId="{4DA2694E-DFF6-412B-859C-DA5AAABB75B7}" srcOrd="0" destOrd="0" presId="urn:microsoft.com/office/officeart/2008/layout/HorizontalMultiLevelHierarchy"/>
    <dgm:cxn modelId="{4518A6D6-41B2-47EA-80F4-919AD6F2F906}" type="presOf" srcId="{A915284B-65B5-4409-B2E3-BF8B5EC09F8B}" destId="{803FDED7-3DBE-46E6-955F-B69756433678}" srcOrd="0" destOrd="0" presId="urn:microsoft.com/office/officeart/2008/layout/HorizontalMultiLevelHierarchy"/>
    <dgm:cxn modelId="{8B51F161-667D-4D6F-AEC9-1F1C70A62E7C}" srcId="{A915284B-65B5-4409-B2E3-BF8B5EC09F8B}" destId="{6C4DD073-29A9-4641-9B42-0189885EC3BB}" srcOrd="0" destOrd="0" parTransId="{86443D2A-FC0D-438C-B873-C2D47B9BE835}" sibTransId="{FC1D78F9-B475-4915-9D53-F3C4EB8E5A2E}"/>
    <dgm:cxn modelId="{41C6BEB7-62C8-4C80-A4AE-5EC6B2966153}" type="presOf" srcId="{A2E0CE31-EBFC-4B74-9426-8FEA33293BE9}" destId="{77039767-BCDF-44C6-978A-66EE9D80B78D}" srcOrd="0" destOrd="0" presId="urn:microsoft.com/office/officeart/2008/layout/HorizontalMultiLevelHierarchy"/>
    <dgm:cxn modelId="{92D88A0C-6CAA-4968-84A6-81891483B624}" type="presOf" srcId="{86443D2A-FC0D-438C-B873-C2D47B9BE835}" destId="{9A1E30AB-8759-45F9-940A-FDD041DEDB3C}" srcOrd="1" destOrd="0" presId="urn:microsoft.com/office/officeart/2008/layout/HorizontalMultiLevelHierarchy"/>
    <dgm:cxn modelId="{00D0A80D-1DDA-4CFC-BF33-69004CCB8023}" srcId="{A915284B-65B5-4409-B2E3-BF8B5EC09F8B}" destId="{8DB9E70D-C3B5-4404-A8CF-5C5CDEAD268D}" srcOrd="1" destOrd="0" parTransId="{AD53F493-24B1-42C4-9833-612049F0DE43}" sibTransId="{C13C3B62-C2E4-46B8-9EE1-34E7422919E7}"/>
    <dgm:cxn modelId="{368B025E-F8A3-4EDA-85C6-0FA59EE4011D}" type="presOf" srcId="{6C4DD073-29A9-4641-9B42-0189885EC3BB}" destId="{A4C488A3-5D20-40B7-881A-440AADE8FFD1}" srcOrd="0" destOrd="0" presId="urn:microsoft.com/office/officeart/2008/layout/HorizontalMultiLevelHierarchy"/>
    <dgm:cxn modelId="{461A548C-C803-4EDF-A4E5-03685C0A8CCA}" type="presParOf" srcId="{77039767-BCDF-44C6-978A-66EE9D80B78D}" destId="{5E3FEAA2-4282-4D6F-854F-7E2133A00D71}" srcOrd="0" destOrd="0" presId="urn:microsoft.com/office/officeart/2008/layout/HorizontalMultiLevelHierarchy"/>
    <dgm:cxn modelId="{4F0F8EC6-30EF-49D9-99A7-5235D0771AA9}" type="presParOf" srcId="{5E3FEAA2-4282-4D6F-854F-7E2133A00D71}" destId="{803FDED7-3DBE-46E6-955F-B69756433678}" srcOrd="0" destOrd="0" presId="urn:microsoft.com/office/officeart/2008/layout/HorizontalMultiLevelHierarchy"/>
    <dgm:cxn modelId="{54E2C6A9-F30E-45EB-8342-C4891797F8A6}" type="presParOf" srcId="{5E3FEAA2-4282-4D6F-854F-7E2133A00D71}" destId="{B767F0CB-3FEA-46AF-8FDA-D18CEA4CDC86}" srcOrd="1" destOrd="0" presId="urn:microsoft.com/office/officeart/2008/layout/HorizontalMultiLevelHierarchy"/>
    <dgm:cxn modelId="{3CD5C026-D569-4D4F-A2A8-337F2875F087}" type="presParOf" srcId="{B767F0CB-3FEA-46AF-8FDA-D18CEA4CDC86}" destId="{C0D37FCE-A4AC-4B35-9A42-45056D63582C}" srcOrd="0" destOrd="0" presId="urn:microsoft.com/office/officeart/2008/layout/HorizontalMultiLevelHierarchy"/>
    <dgm:cxn modelId="{E36408D2-AF0F-4864-843D-6B789DDA6403}" type="presParOf" srcId="{C0D37FCE-A4AC-4B35-9A42-45056D63582C}" destId="{9A1E30AB-8759-45F9-940A-FDD041DEDB3C}" srcOrd="0" destOrd="0" presId="urn:microsoft.com/office/officeart/2008/layout/HorizontalMultiLevelHierarchy"/>
    <dgm:cxn modelId="{91735093-7693-4876-9900-A888253E6B24}" type="presParOf" srcId="{B767F0CB-3FEA-46AF-8FDA-D18CEA4CDC86}" destId="{28230F51-BA05-45F9-AD7A-45A3CFB01588}" srcOrd="1" destOrd="0" presId="urn:microsoft.com/office/officeart/2008/layout/HorizontalMultiLevelHierarchy"/>
    <dgm:cxn modelId="{054C1A7C-EDA1-402E-920A-400647424010}" type="presParOf" srcId="{28230F51-BA05-45F9-AD7A-45A3CFB01588}" destId="{A4C488A3-5D20-40B7-881A-440AADE8FFD1}" srcOrd="0" destOrd="0" presId="urn:microsoft.com/office/officeart/2008/layout/HorizontalMultiLevelHierarchy"/>
    <dgm:cxn modelId="{0ADE3001-4D19-4843-8314-84888F6AA61F}" type="presParOf" srcId="{28230F51-BA05-45F9-AD7A-45A3CFB01588}" destId="{2DBD03AB-CE86-4F99-9D72-3F8DBCDEE3BE}" srcOrd="1" destOrd="0" presId="urn:microsoft.com/office/officeart/2008/layout/HorizontalMultiLevelHierarchy"/>
    <dgm:cxn modelId="{81AEE93C-496B-4D8E-A73C-566C145B4851}" type="presParOf" srcId="{B767F0CB-3FEA-46AF-8FDA-D18CEA4CDC86}" destId="{4DA2694E-DFF6-412B-859C-DA5AAABB75B7}" srcOrd="2" destOrd="0" presId="urn:microsoft.com/office/officeart/2008/layout/HorizontalMultiLevelHierarchy"/>
    <dgm:cxn modelId="{1A6FA841-5A10-453B-94F5-E3D7CFAEAEA6}" type="presParOf" srcId="{4DA2694E-DFF6-412B-859C-DA5AAABB75B7}" destId="{8280A429-1DAB-42AB-BF79-52FFFD600C23}" srcOrd="0" destOrd="0" presId="urn:microsoft.com/office/officeart/2008/layout/HorizontalMultiLevelHierarchy"/>
    <dgm:cxn modelId="{A4275C5F-383D-4C57-BAC6-8FEB6C165DFB}" type="presParOf" srcId="{B767F0CB-3FEA-46AF-8FDA-D18CEA4CDC86}" destId="{1CD4C40B-1005-4933-A6D9-7C608C028D8B}" srcOrd="3" destOrd="0" presId="urn:microsoft.com/office/officeart/2008/layout/HorizontalMultiLevelHierarchy"/>
    <dgm:cxn modelId="{19344D7D-F5B4-42A3-9240-BA6F96D868A6}" type="presParOf" srcId="{1CD4C40B-1005-4933-A6D9-7C608C028D8B}" destId="{48CEF0DE-3752-417A-AA5A-E9438DBBBE46}" srcOrd="0" destOrd="0" presId="urn:microsoft.com/office/officeart/2008/layout/HorizontalMultiLevelHierarchy"/>
    <dgm:cxn modelId="{CA27A403-5FB2-4DE2-86AF-F36A3B969568}" type="presParOf" srcId="{1CD4C40B-1005-4933-A6D9-7C608C028D8B}" destId="{57138D49-4C8C-4BFC-BB75-699BF8B6B57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9B360B-F165-7ED3-311E-F12D69DC2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7B98DCD-3FDE-F056-85CA-D73FA8A99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5BDCAE-ADE6-9F7C-86A2-912A46E3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4D3C52-0C1E-F618-D287-0F30E172E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5C65352-D6E7-CC1E-0E34-4059D720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47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748D6C-9D02-2E48-DDCA-13507B4A1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C0DCBC1-E214-9E62-DD24-A7954F899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8B7E80-2602-5F96-2554-B56B7A14F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8CB83EB-5453-13CB-0752-D6BB5219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2B25CC-F686-E711-3D07-BECF78B59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46D9E07-245B-34EB-74EC-BE2AD0E8B0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84ECF94-2D15-7F89-0547-1791AB09D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72C7F91-792F-4D2A-A50A-532AEECF4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B62839C-A2FD-B63F-FE74-65BF60FB4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209509-BFA6-D5AA-AF85-634D96D32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446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6A2C78-9E67-E1C5-AB4D-AF1470873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9927EE-0D57-D11A-D6BB-13E470818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92F034B-F742-CF4C-784D-26446BBDD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9352A80-FA19-FFC1-5880-1692EB6E6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8AD3C87-0CDE-58F7-E5A1-2B167CC57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981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8271A5-D3E0-9A5C-AA01-B937EFB76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0481720-D6B4-CCE7-B3DD-DC3F7F05E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00A5979-E926-68CB-7095-3FE33B59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1B8788F-C14E-990E-0C07-7D2B6D3C5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04481BB-8A17-E813-1BE7-492DC3952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8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056368-77D8-1D2A-8B1F-86F227BCE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AF3E7B-DBC4-BE43-99D8-A6DD5AF43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73089FF-BA78-319B-84A2-EADDFBDFA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19736BC-C08B-70B8-CF2B-2DABF81DB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4E972EF-D2F6-1EBD-0065-B9E7290CB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32E0712-CBFD-B9FC-240C-D6EDCA211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202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F87759-6C0D-0A06-1F2A-BA72185AF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0B11D66-8717-A23C-72C3-7111AE22C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E0FEE4F-DA05-7BDE-47C1-62ECED3CA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25F0013-B382-9974-D34D-7D5A9DD86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6C7729A-F47E-94A0-D7A8-E99B6DE283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F2EE300-3ADF-8FD6-4489-8D90F2D17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FF7F5FE-268D-935D-A538-A33C13E8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8ECFA26-7A27-EB46-F5D2-CDE7974C5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7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CC801C-BFFF-3F8E-60F9-4F3758133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ABC5175-5EDA-123F-3EAA-7437A43B1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BCE8209-CE0F-9F6E-3AF5-6F2CFAAA1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946A4E2-5359-3716-A9F4-615985089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56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D8B861D-2B77-C492-4849-5CD1D7ABA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2522663-F11B-7342-A3C5-BB1D7D426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1BDCEB8-0578-3D43-2689-7914CD0C0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775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9E8318-3E26-2C67-AC3C-EB1D10F29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85DCD52-4A6B-2E7D-651B-1E35E98F1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EA0A874-44DA-4B31-A783-F0E736356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8A38516-BE0A-DB8C-D910-36358801D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F4CC493-1F7A-4E31-E967-17A250E5D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AF72DB6-3D9E-4CEC-68F6-09765A5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39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DA615F-413C-D04B-C064-1E5086AF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77F1D9C-8090-6648-B3CA-6616ED79C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5E3D624-BF42-814E-9751-7EBA39ECD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846E582-A12A-0E92-6D45-71CF51D23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E9AA6E3-546F-EE19-BBDD-9FFBA3A2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AB749C1-882A-5440-26A4-A09F14A4B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32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423433-2128-043D-6C69-35EC665E8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2E57D91-B4DE-F6DD-5CFD-7533B8252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48DFE4-1431-F650-A0E1-9CF8D60CF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A6DA17A-3637-5750-D3CE-2D3BE50BE1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B13E8F3-B870-5E33-24F9-FE59794ABF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5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abcdef.wiki/wiki/Venom_(Marvel_Comics_character)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jojowiki.com/Dio_Brando/r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ru/photos/%D1%84%D0%BE%D1%80%D1%82%D0%B5%D0%BF%D0%B8%D0%B0%D0%BD%D0%BE-%D0%BA%D0%BE%D0%BD%D1%86%D0%B5%D1%80%D1%82%D0%BD%D1%8B%D0%B9-%D0%B7%D0%B0%D0%BB-steinway-1508911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ru/photo/141017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60C007B-3F94-550A-0DF4-18FFE3983D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571"/>
          <a:stretch/>
        </p:blipFill>
        <p:spPr>
          <a:xfrm>
            <a:off x="0" y="0"/>
            <a:ext cx="567238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7103CD-DD95-43A4-F5E8-62440C996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158240"/>
            <a:ext cx="9144000" cy="2387600"/>
          </a:xfrm>
        </p:spPr>
        <p:txBody>
          <a:bodyPr>
            <a:normAutofit/>
          </a:bodyPr>
          <a:lstStyle/>
          <a:p>
            <a:r>
              <a:rPr lang="ru-RU" sz="9600" b="1" dirty="0">
                <a:solidFill>
                  <a:schemeClr val="bg1"/>
                </a:solidFill>
              </a:rPr>
              <a:t>Мульт</a:t>
            </a:r>
            <a:r>
              <a:rPr lang="ru-RU" sz="9600" b="1" dirty="0"/>
              <a:t>имедиа</a:t>
            </a:r>
            <a:endParaRPr lang="x-none" sz="96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2FC78E1-6DD6-A190-9D70-68D1EEB54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9200" y="5095558"/>
            <a:ext cx="4531360" cy="165576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Учитель информатики и </a:t>
            </a:r>
            <a:endParaRPr lang="en-US" dirty="0"/>
          </a:p>
          <a:p>
            <a:r>
              <a:rPr lang="ru-RU" dirty="0"/>
              <a:t>английского языка</a:t>
            </a:r>
          </a:p>
          <a:p>
            <a:r>
              <a:rPr lang="ru-RU" dirty="0"/>
              <a:t>Высшей квалификационной категории</a:t>
            </a:r>
          </a:p>
          <a:p>
            <a:r>
              <a:rPr lang="ru-RU" dirty="0"/>
              <a:t>Горовиц Анна Александровна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87419" y="2812352"/>
            <a:ext cx="3903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Риски в сети</a:t>
            </a:r>
          </a:p>
        </p:txBody>
      </p:sp>
    </p:spTree>
    <p:extLst>
      <p:ext uri="{BB962C8B-B14F-4D97-AF65-F5344CB8AC3E}">
        <p14:creationId xmlns:p14="http://schemas.microsoft.com/office/powerpoint/2010/main" val="2798859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894DF01-057A-D024-C35F-1B0A1384FC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87" b="28571"/>
          <a:stretch/>
        </p:blipFill>
        <p:spPr>
          <a:xfrm>
            <a:off x="9093200" y="0"/>
            <a:ext cx="3098800" cy="685800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C67BB9E2-3C3A-77E5-8054-5B87F0CBFCF3}"/>
              </a:ext>
            </a:extLst>
          </p:cNvPr>
          <p:cNvSpPr/>
          <p:nvPr/>
        </p:nvSpPr>
        <p:spPr>
          <a:xfrm>
            <a:off x="7543800" y="165100"/>
            <a:ext cx="3098800" cy="30988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Сайты-ловушки</a:t>
            </a:r>
            <a:endParaRPr lang="x-none" sz="4000" b="1" dirty="0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B2C865AF-8680-9F60-574B-36BE0B1ED6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7134869"/>
              </p:ext>
            </p:extLst>
          </p:nvPr>
        </p:nvGraphicFramePr>
        <p:xfrm>
          <a:off x="-325120" y="88476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3637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894DF01-057A-D024-C35F-1B0A1384FC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87" b="28571"/>
          <a:stretch/>
        </p:blipFill>
        <p:spPr>
          <a:xfrm>
            <a:off x="9093200" y="0"/>
            <a:ext cx="3098800" cy="685800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C67BB9E2-3C3A-77E5-8054-5B87F0CBFCF3}"/>
              </a:ext>
            </a:extLst>
          </p:cNvPr>
          <p:cNvSpPr/>
          <p:nvPr/>
        </p:nvSpPr>
        <p:spPr>
          <a:xfrm>
            <a:off x="7543800" y="165100"/>
            <a:ext cx="3098800" cy="30988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/>
              <a:t>Анализ информации</a:t>
            </a:r>
            <a:endParaRPr lang="x-none" sz="27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94468" y="789364"/>
          <a:ext cx="7129220" cy="5177483"/>
        </p:xfrm>
        <a:graphic>
          <a:graphicData uri="http://schemas.openxmlformats.org/drawingml/2006/table">
            <a:tbl>
              <a:tblPr/>
              <a:tblGrid>
                <a:gridCol w="12590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45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155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62914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Авторство и аудитория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Calibri"/>
                          <a:ea typeface="Calibri"/>
                          <a:cs typeface="Times New Roman"/>
                        </a:rPr>
                        <a:t>Автор(</a:t>
                      </a:r>
                      <a:r>
                        <a:rPr lang="ru-RU" sz="2400" b="1" i="1" dirty="0" err="1">
                          <a:latin typeface="Calibri"/>
                          <a:ea typeface="Calibri"/>
                          <a:cs typeface="Times New Roman"/>
                        </a:rPr>
                        <a:t>ы</a:t>
                      </a:r>
                      <a:r>
                        <a:rPr lang="ru-RU" sz="2400" b="1" i="1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Кто написал?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29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Calibri"/>
                          <a:ea typeface="Calibri"/>
                          <a:cs typeface="Times New Roman"/>
                        </a:rPr>
                        <a:t>Цель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Для чего эта статья написана?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29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latin typeface="Calibri"/>
                          <a:ea typeface="Calibri"/>
                          <a:cs typeface="Times New Roman"/>
                        </a:rPr>
                        <a:t>Финансирование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Кому принадлежит портал? Кто оплатил статью?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258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latin typeface="Calibri"/>
                          <a:ea typeface="Calibri"/>
                          <a:cs typeface="Times New Roman"/>
                        </a:rPr>
                        <a:t>Аудитория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Кто получит пользу от этой статьи?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Кто-то может пострадать из-за этой статьи?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29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Calibri"/>
                          <a:ea typeface="Calibri"/>
                          <a:cs typeface="Times New Roman"/>
                        </a:rPr>
                        <a:t>Ответственность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Кто несет ответственность за статью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781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894DF01-057A-D024-C35F-1B0A1384FC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87" b="28571"/>
          <a:stretch/>
        </p:blipFill>
        <p:spPr>
          <a:xfrm>
            <a:off x="9093200" y="0"/>
            <a:ext cx="3098800" cy="685800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C67BB9E2-3C3A-77E5-8054-5B87F0CBFCF3}"/>
              </a:ext>
            </a:extLst>
          </p:cNvPr>
          <p:cNvSpPr/>
          <p:nvPr/>
        </p:nvSpPr>
        <p:spPr>
          <a:xfrm>
            <a:off x="7543800" y="165100"/>
            <a:ext cx="3098800" cy="30988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/>
              <a:t>Анализ информации</a:t>
            </a:r>
            <a:endParaRPr lang="x-none" sz="27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33738" y="584485"/>
          <a:ext cx="7251943" cy="5955801"/>
        </p:xfrm>
        <a:graphic>
          <a:graphicData uri="http://schemas.openxmlformats.org/drawingml/2006/table">
            <a:tbl>
              <a:tblPr/>
              <a:tblGrid>
                <a:gridCol w="12807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53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158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0822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Содержание 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Calibri"/>
                          <a:ea typeface="Calibri"/>
                          <a:cs typeface="Times New Roman"/>
                        </a:rPr>
                        <a:t>Содержание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Главная идея?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Сопутствующая информация?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Каковы выводы?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20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Calibri"/>
                          <a:ea typeface="Calibri"/>
                          <a:cs typeface="Times New Roman"/>
                        </a:rPr>
                        <a:t>Метод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Какой стиль/жанр статьи?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Соотносится ли стиль/жанр с содержанием?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27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err="1">
                          <a:latin typeface="Calibri"/>
                          <a:ea typeface="Calibri"/>
                          <a:cs typeface="Times New Roman"/>
                        </a:rPr>
                        <a:t>Интерпре-тация</a:t>
                      </a:r>
                      <a:endParaRPr lang="ru-RU" sz="2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Могут ли разные люди понять информацию по-разному?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781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894DF01-057A-D024-C35F-1B0A1384FC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87" b="28571"/>
          <a:stretch/>
        </p:blipFill>
        <p:spPr>
          <a:xfrm>
            <a:off x="9093200" y="0"/>
            <a:ext cx="3098800" cy="685800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C67BB9E2-3C3A-77E5-8054-5B87F0CBFCF3}"/>
              </a:ext>
            </a:extLst>
          </p:cNvPr>
          <p:cNvSpPr/>
          <p:nvPr/>
        </p:nvSpPr>
        <p:spPr>
          <a:xfrm>
            <a:off x="7543800" y="165100"/>
            <a:ext cx="3098800" cy="30988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/>
              <a:t>Анализ информации</a:t>
            </a:r>
            <a:endParaRPr lang="x-none" sz="27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02742" y="327820"/>
          <a:ext cx="7174450" cy="5964492"/>
        </p:xfrm>
        <a:graphic>
          <a:graphicData uri="http://schemas.openxmlformats.org/drawingml/2006/table">
            <a:tbl>
              <a:tblPr/>
              <a:tblGrid>
                <a:gridCol w="1267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36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536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786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Calibri"/>
                          <a:cs typeface="Times New Roman"/>
                        </a:rPr>
                        <a:t>Реальность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u="none" dirty="0">
                          <a:latin typeface="Calibri"/>
                          <a:ea typeface="Calibri"/>
                          <a:cs typeface="Times New Roman"/>
                        </a:rPr>
                        <a:t>Контекст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Какие события происходили в момент написания статьи?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В какой местности идет распространение?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57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u="none" dirty="0">
                          <a:latin typeface="Calibri"/>
                          <a:ea typeface="Calibri"/>
                          <a:cs typeface="Times New Roman"/>
                        </a:rPr>
                        <a:t>Доверие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Что является первоисточником информации?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Кто рассказал информацию?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781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60C007B-3F94-550A-0DF4-18FFE3983D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571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7103CD-DD95-43A4-F5E8-62440C996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158240"/>
            <a:ext cx="9144000" cy="2387600"/>
          </a:xfrm>
        </p:spPr>
        <p:txBody>
          <a:bodyPr>
            <a:normAutofit/>
          </a:bodyPr>
          <a:lstStyle/>
          <a:p>
            <a:r>
              <a:rPr lang="ru-RU" sz="9600" b="1" dirty="0">
                <a:solidFill>
                  <a:schemeClr val="bg1"/>
                </a:solidFill>
              </a:rPr>
              <a:t>Мульти</a:t>
            </a:r>
            <a:r>
              <a:rPr lang="ru-RU" sz="9600" b="1" dirty="0"/>
              <a:t>медиа</a:t>
            </a:r>
            <a:endParaRPr lang="x-none" sz="96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2FC78E1-6DD6-A190-9D70-68D1EEB54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9200" y="5095558"/>
            <a:ext cx="4531360" cy="165576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Учитель информатики и </a:t>
            </a:r>
            <a:endParaRPr lang="en-US" dirty="0"/>
          </a:p>
          <a:p>
            <a:r>
              <a:rPr lang="ru-RU" dirty="0"/>
              <a:t>английского языка</a:t>
            </a:r>
          </a:p>
          <a:p>
            <a:r>
              <a:rPr lang="ru-RU" dirty="0"/>
              <a:t>Высшей квалификационной категории</a:t>
            </a:r>
          </a:p>
          <a:p>
            <a:r>
              <a:rPr lang="ru-RU" dirty="0"/>
              <a:t>Горовиц Анна Александровна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87419" y="2812352"/>
            <a:ext cx="3903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Риски в сети</a:t>
            </a:r>
          </a:p>
        </p:txBody>
      </p:sp>
    </p:spTree>
    <p:extLst>
      <p:ext uri="{BB962C8B-B14F-4D97-AF65-F5344CB8AC3E}">
        <p14:creationId xmlns:p14="http://schemas.microsoft.com/office/powerpoint/2010/main" val="2798859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FA67AC-A4B1-3D3D-A81B-1840F783B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" y="2824480"/>
            <a:ext cx="10515600" cy="4955858"/>
          </a:xfrm>
        </p:spPr>
        <p:txBody>
          <a:bodyPr>
            <a:normAutofit/>
          </a:bodyPr>
          <a:lstStyle/>
          <a:p>
            <a:r>
              <a:rPr lang="ru-RU" sz="6600" dirty="0"/>
              <a:t>Кто за аватаром</a:t>
            </a:r>
          </a:p>
          <a:p>
            <a:r>
              <a:rPr lang="ru-RU" sz="6600" dirty="0"/>
              <a:t>Сайт-ловушка</a:t>
            </a:r>
          </a:p>
          <a:p>
            <a:r>
              <a:rPr lang="ru-RU" sz="6600" dirty="0"/>
              <a:t>Интернет- статья</a:t>
            </a:r>
            <a:endParaRPr lang="x-none" sz="6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894DF01-057A-D024-C35F-1B0A1384FC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87" b="28571"/>
          <a:stretch/>
        </p:blipFill>
        <p:spPr>
          <a:xfrm>
            <a:off x="9093200" y="0"/>
            <a:ext cx="3098800" cy="685800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C67BB9E2-3C3A-77E5-8054-5B87F0CBFCF3}"/>
              </a:ext>
            </a:extLst>
          </p:cNvPr>
          <p:cNvSpPr/>
          <p:nvPr/>
        </p:nvSpPr>
        <p:spPr>
          <a:xfrm>
            <a:off x="7543800" y="165100"/>
            <a:ext cx="3098800" cy="30988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ТЕМЫ</a:t>
            </a:r>
            <a:endParaRPr lang="x-none" sz="5400" b="1" dirty="0"/>
          </a:p>
        </p:txBody>
      </p:sp>
    </p:spTree>
    <p:extLst>
      <p:ext uri="{BB962C8B-B14F-4D97-AF65-F5344CB8AC3E}">
        <p14:creationId xmlns:p14="http://schemas.microsoft.com/office/powerpoint/2010/main" val="1346713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FA67AC-A4B1-3D3D-A81B-1840F783B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760" y="1737042"/>
            <a:ext cx="7919720" cy="4955858"/>
          </a:xfrm>
        </p:spPr>
        <p:txBody>
          <a:bodyPr>
            <a:normAutofit lnSpcReduction="10000"/>
          </a:bodyPr>
          <a:lstStyle/>
          <a:p>
            <a:r>
              <a:rPr lang="ru-RU" sz="4800" b="1" i="0" dirty="0">
                <a:solidFill>
                  <a:srgbClr val="4D434B"/>
                </a:solidFill>
                <a:effectLst/>
                <a:latin typeface="Inter"/>
              </a:rPr>
              <a:t>Аватар </a:t>
            </a:r>
            <a:r>
              <a:rPr lang="ru-RU" sz="4800" b="1" dirty="0">
                <a:solidFill>
                  <a:srgbClr val="4D434B"/>
                </a:solidFill>
                <a:latin typeface="Inter"/>
              </a:rPr>
              <a:t>(</a:t>
            </a:r>
            <a:r>
              <a:rPr lang="ru-RU" sz="4800" b="1" dirty="0" err="1">
                <a:solidFill>
                  <a:srgbClr val="4D434B"/>
                </a:solidFill>
                <a:latin typeface="Inter"/>
              </a:rPr>
              <a:t>а</a:t>
            </a:r>
            <a:r>
              <a:rPr lang="ru-RU" sz="4800" b="1" i="0" dirty="0" err="1">
                <a:solidFill>
                  <a:srgbClr val="4D434B"/>
                </a:solidFill>
                <a:effectLst/>
                <a:latin typeface="Inter"/>
              </a:rPr>
              <a:t>ватарка</a:t>
            </a:r>
            <a:r>
              <a:rPr lang="ru-RU" sz="4800" b="1" i="0" dirty="0">
                <a:solidFill>
                  <a:srgbClr val="4D434B"/>
                </a:solidFill>
                <a:effectLst/>
                <a:latin typeface="Inter"/>
              </a:rPr>
              <a:t>)</a:t>
            </a:r>
            <a:r>
              <a:rPr lang="ru-RU" sz="4800" b="0" i="0" dirty="0">
                <a:solidFill>
                  <a:srgbClr val="4D434B"/>
                </a:solidFill>
                <a:effectLst/>
                <a:latin typeface="Inter"/>
              </a:rPr>
              <a:t>— это фотография или иное графическое изображение, которое идентифицирует пользователя в социальных сетях, сервисах и на сайтах. Синонимы термина — </a:t>
            </a:r>
            <a:r>
              <a:rPr lang="ru-RU" sz="4800" b="0" i="0" dirty="0" err="1">
                <a:solidFill>
                  <a:srgbClr val="4D434B"/>
                </a:solidFill>
                <a:effectLst/>
                <a:latin typeface="Inter"/>
              </a:rPr>
              <a:t>ава</a:t>
            </a:r>
            <a:r>
              <a:rPr lang="ru-RU" sz="4800" b="0" i="0" dirty="0">
                <a:solidFill>
                  <a:srgbClr val="4D434B"/>
                </a:solidFill>
                <a:effectLst/>
                <a:latin typeface="Inter"/>
              </a:rPr>
              <a:t> , </a:t>
            </a:r>
            <a:r>
              <a:rPr lang="ru-RU" sz="4800" b="0" i="0" dirty="0" err="1">
                <a:solidFill>
                  <a:srgbClr val="4D434B"/>
                </a:solidFill>
                <a:effectLst/>
                <a:latin typeface="Inter"/>
              </a:rPr>
              <a:t>юзерпик,авка</a:t>
            </a:r>
            <a:r>
              <a:rPr lang="ru-RU" sz="4800" b="0" i="0" dirty="0">
                <a:solidFill>
                  <a:srgbClr val="4D434B"/>
                </a:solidFill>
                <a:effectLst/>
                <a:latin typeface="Inter"/>
              </a:rPr>
              <a:t>. </a:t>
            </a:r>
            <a:endParaRPr lang="x-none" sz="6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894DF01-057A-D024-C35F-1B0A1384FC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87" b="28571"/>
          <a:stretch/>
        </p:blipFill>
        <p:spPr>
          <a:xfrm>
            <a:off x="9093200" y="0"/>
            <a:ext cx="3098800" cy="685800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C67BB9E2-3C3A-77E5-8054-5B87F0CBFCF3}"/>
              </a:ext>
            </a:extLst>
          </p:cNvPr>
          <p:cNvSpPr/>
          <p:nvPr/>
        </p:nvSpPr>
        <p:spPr>
          <a:xfrm>
            <a:off x="7543800" y="165100"/>
            <a:ext cx="3098800" cy="30988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0" b="1" dirty="0"/>
              <a:t>Аватар</a:t>
            </a:r>
            <a:endParaRPr lang="x-none" sz="5000" b="1" dirty="0"/>
          </a:p>
        </p:txBody>
      </p:sp>
    </p:spTree>
    <p:extLst>
      <p:ext uri="{BB962C8B-B14F-4D97-AF65-F5344CB8AC3E}">
        <p14:creationId xmlns:p14="http://schemas.microsoft.com/office/powerpoint/2010/main" val="621925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894DF01-057A-D024-C35F-1B0A1384FC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87" b="28571"/>
          <a:stretch/>
        </p:blipFill>
        <p:spPr>
          <a:xfrm>
            <a:off x="9093200" y="0"/>
            <a:ext cx="3098800" cy="685800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C67BB9E2-3C3A-77E5-8054-5B87F0CBFCF3}"/>
              </a:ext>
            </a:extLst>
          </p:cNvPr>
          <p:cNvSpPr/>
          <p:nvPr/>
        </p:nvSpPr>
        <p:spPr>
          <a:xfrm>
            <a:off x="7805420" y="165100"/>
            <a:ext cx="2575560" cy="257556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F0BAE0-43FA-444F-B8D9-F0F2F15AA3A6}"/>
              </a:ext>
            </a:extLst>
          </p:cNvPr>
          <p:cNvSpPr txBox="1"/>
          <p:nvPr/>
        </p:nvSpPr>
        <p:spPr>
          <a:xfrm>
            <a:off x="274320" y="589280"/>
            <a:ext cx="6858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Люди, которые выбирают для </a:t>
            </a:r>
            <a:r>
              <a:rPr lang="x-none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аватарки</a:t>
            </a:r>
            <a:r>
              <a:rPr lang="x-none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x-none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снимок животного, кадр из фильма, изображение мультипликационного персонажа или любого другого вымышленного героя</a:t>
            </a:r>
            <a:r>
              <a:rPr lang="x-none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отличаются инфантилизмом. Мир вокруг они считают жестоким и несправедливым, но брать ответственность на себя за свою собственную жизнь отказываются. 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Пытаются подражать выбранному персонажу</a:t>
            </a:r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val="4258016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894DF01-057A-D024-C35F-1B0A1384FC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87" b="28571"/>
          <a:stretch/>
        </p:blipFill>
        <p:spPr>
          <a:xfrm>
            <a:off x="9093200" y="0"/>
            <a:ext cx="3098800" cy="685800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C67BB9E2-3C3A-77E5-8054-5B87F0CBFCF3}"/>
              </a:ext>
            </a:extLst>
          </p:cNvPr>
          <p:cNvSpPr/>
          <p:nvPr/>
        </p:nvSpPr>
        <p:spPr>
          <a:xfrm>
            <a:off x="274320" y="3954780"/>
            <a:ext cx="2575560" cy="257556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4"/>
                </a:ext>
              </a:extLst>
            </a:blip>
            <a:srcRect/>
            <a:stretch>
              <a:fillRect/>
            </a:stretch>
          </a:blip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F0BAE0-43FA-444F-B8D9-F0F2F15AA3A6}"/>
              </a:ext>
            </a:extLst>
          </p:cNvPr>
          <p:cNvSpPr txBox="1"/>
          <p:nvPr/>
        </p:nvSpPr>
        <p:spPr>
          <a:xfrm>
            <a:off x="1254760" y="32766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Обратите </a:t>
            </a:r>
          </a:p>
          <a:p>
            <a:pPr algn="ctr"/>
            <a:r>
              <a:rPr lang="ru-RU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внимание!</a:t>
            </a:r>
            <a:endParaRPr lang="x-none" sz="4800" dirty="0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772FCB6C-5A72-DACF-C6AC-C5F670A767A2}"/>
              </a:ext>
            </a:extLst>
          </p:cNvPr>
          <p:cNvSpPr/>
          <p:nvPr/>
        </p:nvSpPr>
        <p:spPr>
          <a:xfrm>
            <a:off x="3395980" y="3954780"/>
            <a:ext cx="2575560" cy="257556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6"/>
                </a:ext>
              </a:extLst>
            </a:blip>
            <a:srcRect/>
            <a:stretch>
              <a:fillRect/>
            </a:stretch>
          </a:blip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800" b="1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E7363C1E-C21D-887A-CE03-22FB0622DD7E}"/>
              </a:ext>
            </a:extLst>
          </p:cNvPr>
          <p:cNvSpPr/>
          <p:nvPr/>
        </p:nvSpPr>
        <p:spPr>
          <a:xfrm>
            <a:off x="6380480" y="3954780"/>
            <a:ext cx="2575560" cy="257556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800" b="1" dirty="0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C071DEE9-D860-C4C5-5F07-2E368FBE7292}"/>
              </a:ext>
            </a:extLst>
          </p:cNvPr>
          <p:cNvCxnSpPr>
            <a:stCxn id="3" idx="2"/>
            <a:endCxn id="5" idx="0"/>
          </p:cNvCxnSpPr>
          <p:nvPr/>
        </p:nvCxnSpPr>
        <p:spPr>
          <a:xfrm flipH="1">
            <a:off x="1562100" y="1897320"/>
            <a:ext cx="3121660" cy="20574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305C3FBA-3DB1-1A6B-1621-170892CFE8DD}"/>
              </a:ext>
            </a:extLst>
          </p:cNvPr>
          <p:cNvCxnSpPr>
            <a:cxnSpLocks/>
            <a:stCxn id="3" idx="2"/>
            <a:endCxn id="2" idx="0"/>
          </p:cNvCxnSpPr>
          <p:nvPr/>
        </p:nvCxnSpPr>
        <p:spPr>
          <a:xfrm>
            <a:off x="4683760" y="1897320"/>
            <a:ext cx="0" cy="20574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99113B17-5A02-BB6B-B097-038C4CE3B92B}"/>
              </a:ext>
            </a:extLst>
          </p:cNvPr>
          <p:cNvCxnSpPr>
            <a:cxnSpLocks/>
            <a:stCxn id="3" idx="2"/>
            <a:endCxn id="6" idx="0"/>
          </p:cNvCxnSpPr>
          <p:nvPr/>
        </p:nvCxnSpPr>
        <p:spPr>
          <a:xfrm>
            <a:off x="4683760" y="1897320"/>
            <a:ext cx="2984500" cy="20574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86E812B-86A5-B122-40C9-DA0A018951CE}"/>
              </a:ext>
            </a:extLst>
          </p:cNvPr>
          <p:cNvSpPr/>
          <p:nvPr/>
        </p:nvSpPr>
        <p:spPr>
          <a:xfrm rot="19658359">
            <a:off x="1566319" y="2549277"/>
            <a:ext cx="23853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стереотип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F2C6279-7E1A-0057-170A-C31FBCAB279A}"/>
              </a:ext>
            </a:extLst>
          </p:cNvPr>
          <p:cNvSpPr/>
          <p:nvPr/>
        </p:nvSpPr>
        <p:spPr>
          <a:xfrm rot="16200000">
            <a:off x="3621716" y="2652749"/>
            <a:ext cx="19050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персонаж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5CABD6D-BCA0-2908-B974-887723FF62AE}"/>
              </a:ext>
            </a:extLst>
          </p:cNvPr>
          <p:cNvSpPr/>
          <p:nvPr/>
        </p:nvSpPr>
        <p:spPr>
          <a:xfrm rot="2167513">
            <a:off x="5500220" y="2482257"/>
            <a:ext cx="18277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эмоция</a:t>
            </a:r>
          </a:p>
        </p:txBody>
      </p:sp>
    </p:spTree>
    <p:extLst>
      <p:ext uri="{BB962C8B-B14F-4D97-AF65-F5344CB8AC3E}">
        <p14:creationId xmlns:p14="http://schemas.microsoft.com/office/powerpoint/2010/main" val="3206033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894DF01-057A-D024-C35F-1B0A1384FC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87" b="28571"/>
          <a:stretch/>
        </p:blipFill>
        <p:spPr>
          <a:xfrm>
            <a:off x="9093200" y="0"/>
            <a:ext cx="3098800" cy="685800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C67BB9E2-3C3A-77E5-8054-5B87F0CBFCF3}"/>
              </a:ext>
            </a:extLst>
          </p:cNvPr>
          <p:cNvSpPr/>
          <p:nvPr/>
        </p:nvSpPr>
        <p:spPr>
          <a:xfrm>
            <a:off x="7805420" y="165100"/>
            <a:ext cx="2575560" cy="257556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4"/>
                </a:ext>
              </a:extLst>
            </a:blip>
            <a:srcRect/>
            <a:stretch>
              <a:fillRect/>
            </a:stretch>
          </a:blip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F0BAE0-43FA-444F-B8D9-F0F2F15AA3A6}"/>
              </a:ext>
            </a:extLst>
          </p:cNvPr>
          <p:cNvSpPr txBox="1"/>
          <p:nvPr/>
        </p:nvSpPr>
        <p:spPr>
          <a:xfrm>
            <a:off x="274320" y="589280"/>
            <a:ext cx="6858000" cy="5338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x-none" sz="3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ватарк</a:t>
            </a:r>
            <a:r>
              <a:rPr lang="ru-RU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x-none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 неодушевленным предметом</a:t>
            </a:r>
            <a:r>
              <a:rPr lang="x-non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Это может быть снимок книги, гитары, скейтборда, моря, цветка или любой другой вещи. Скорее всего, такие люди плохо себя знают, у них нет четких представлений о своей личности. Владелец </a:t>
            </a:r>
            <a:r>
              <a:rPr lang="x-none" sz="3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аватарки</a:t>
            </a:r>
            <a:r>
              <a:rPr lang="x-non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может </a:t>
            </a:r>
            <a:r>
              <a:rPr lang="ru-RU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часто сравнивать себя с другими </a:t>
            </a:r>
            <a:r>
              <a:rPr lang="x-non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 не принимать себя.</a:t>
            </a:r>
          </a:p>
        </p:txBody>
      </p:sp>
    </p:spTree>
    <p:extLst>
      <p:ext uri="{BB962C8B-B14F-4D97-AF65-F5344CB8AC3E}">
        <p14:creationId xmlns:p14="http://schemas.microsoft.com/office/powerpoint/2010/main" val="858931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894DF01-057A-D024-C35F-1B0A1384FC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87" b="28571"/>
          <a:stretch/>
        </p:blipFill>
        <p:spPr>
          <a:xfrm>
            <a:off x="9093200" y="0"/>
            <a:ext cx="3098800" cy="685800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C67BB9E2-3C3A-77E5-8054-5B87F0CBFCF3}"/>
              </a:ext>
            </a:extLst>
          </p:cNvPr>
          <p:cNvSpPr/>
          <p:nvPr/>
        </p:nvSpPr>
        <p:spPr>
          <a:xfrm>
            <a:off x="7805420" y="165100"/>
            <a:ext cx="2575560" cy="257556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4"/>
                </a:ext>
              </a:extLst>
            </a:blip>
            <a:srcRect/>
            <a:stretch>
              <a:fillRect/>
            </a:stretch>
          </a:blip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F0BAE0-43FA-444F-B8D9-F0F2F15AA3A6}"/>
              </a:ext>
            </a:extLst>
          </p:cNvPr>
          <p:cNvSpPr txBox="1"/>
          <p:nvPr/>
        </p:nvSpPr>
        <p:spPr>
          <a:xfrm>
            <a:off x="303530" y="1595120"/>
            <a:ext cx="6858000" cy="4484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x-non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кадре </a:t>
            </a:r>
            <a:r>
              <a:rPr lang="x-non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 лица прикрыта</a:t>
            </a:r>
            <a:r>
              <a:rPr lang="x-non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волосами, солнцезащитными очками, каким-то предметом, 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маской, </a:t>
            </a:r>
            <a:r>
              <a:rPr lang="x-non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 фотографируется в профиль или со спины, то перед вами стеснительная и зажатая персона. Такие люди могут страдать от социальных фобий и избегающего расстройства личности. Их будет непросто раскрыть и узнать по-настоящему. </a:t>
            </a:r>
            <a:endParaRPr lang="x-none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812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894DF01-057A-D024-C35F-1B0A1384FC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87" b="28571"/>
          <a:stretch/>
        </p:blipFill>
        <p:spPr>
          <a:xfrm>
            <a:off x="9093200" y="0"/>
            <a:ext cx="3098800" cy="685800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C67BB9E2-3C3A-77E5-8054-5B87F0CBFCF3}"/>
              </a:ext>
            </a:extLst>
          </p:cNvPr>
          <p:cNvSpPr/>
          <p:nvPr/>
        </p:nvSpPr>
        <p:spPr>
          <a:xfrm>
            <a:off x="7805420" y="165100"/>
            <a:ext cx="2575560" cy="257556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F0BAE0-43FA-444F-B8D9-F0F2F15AA3A6}"/>
              </a:ext>
            </a:extLst>
          </p:cNvPr>
          <p:cNvSpPr txBox="1"/>
          <p:nvPr/>
        </p:nvSpPr>
        <p:spPr>
          <a:xfrm>
            <a:off x="303530" y="1595120"/>
            <a:ext cx="6858000" cy="2703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x-none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Обычное фото с полностью открытым лицом</a:t>
            </a:r>
            <a:r>
              <a:rPr lang="x-none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публикуют зрелые, сформировавшиеся, уверенные в себе люди. Они не боятся показывать себя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x-none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x-none" sz="6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679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894DF01-057A-D024-C35F-1B0A1384FC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87" b="28571"/>
          <a:stretch/>
        </p:blipFill>
        <p:spPr>
          <a:xfrm>
            <a:off x="9093200" y="0"/>
            <a:ext cx="3098800" cy="685800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C67BB9E2-3C3A-77E5-8054-5B87F0CBFCF3}"/>
              </a:ext>
            </a:extLst>
          </p:cNvPr>
          <p:cNvSpPr/>
          <p:nvPr/>
        </p:nvSpPr>
        <p:spPr>
          <a:xfrm>
            <a:off x="7543800" y="165100"/>
            <a:ext cx="3098800" cy="30988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Сайты-ловушки</a:t>
            </a:r>
            <a:endParaRPr lang="x-none" sz="4000" b="1" dirty="0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B2C865AF-8680-9F60-574B-36BE0B1ED6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6892612"/>
              </p:ext>
            </p:extLst>
          </p:nvPr>
        </p:nvGraphicFramePr>
        <p:xfrm>
          <a:off x="-325120" y="88476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727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224</Words>
  <Application>Microsoft Office PowerPoint</Application>
  <PresentationFormat>Широкоэкранный</PresentationFormat>
  <Paragraphs>70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Inter</vt:lpstr>
      <vt:lpstr>Times New Roman</vt:lpstr>
      <vt:lpstr>Тема Office</vt:lpstr>
      <vt:lpstr>Мультимедиа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Мультимедиа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Мультимедиа</dc:title>
  <dc:creator>Anna c</dc:creator>
  <cp:lastModifiedBy>403</cp:lastModifiedBy>
  <cp:revision>6</cp:revision>
  <dcterms:created xsi:type="dcterms:W3CDTF">2024-08-28T12:38:50Z</dcterms:created>
  <dcterms:modified xsi:type="dcterms:W3CDTF">2024-09-27T07:39:59Z</dcterms:modified>
</cp:coreProperties>
</file>